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rels" ContentType="application/vnd.openxmlformats-package.relationships+xml"/>
  <Default Extension="jpeg" ContentType="image/jpeg"/>
  <Default Extension="xml" ContentType="application/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0" d="100"/>
          <a:sy n="150" d="100"/>
        </p:scale>
        <p:origin x="-11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E27ECB-4BB8-3E4C-8720-B50227B49EA4}" type="datetimeFigureOut">
              <a:rPr/>
              <a:pPr/>
              <a:t>1/24/12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EAD67-9981-4348-BAC2-12A9BDF796FD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What is the date of New Year in United</a:t>
            </a:r>
            <a:r>
              <a:rPr lang="en-US" baseline="0"/>
              <a:t> States? It’s January 1. </a:t>
            </a:r>
          </a:p>
          <a:p>
            <a:r>
              <a:rPr lang="en-US" baseline="0"/>
              <a:t>What is the date of New Year in China? It’s January 23. </a:t>
            </a:r>
          </a:p>
          <a:p>
            <a:endParaRPr lang="en-US" baseline="0"/>
          </a:p>
          <a:p>
            <a:r>
              <a:rPr lang="en-US" sz="1200"/>
              <a:t>Pictures from:</a:t>
            </a:r>
          </a:p>
          <a:p>
            <a:r>
              <a:rPr lang="en-US" sz="1200"/>
              <a:t>http://traditions.cultural-china.com/en/13Traditions474.html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EAD67-9981-4348-BAC2-12A9BDF796FD}" type="slidenum">
              <a:rPr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Are</a:t>
            </a:r>
            <a:r>
              <a:rPr lang="en-US" baseline="0"/>
              <a:t> you a dragon? I am a dragon, I am not a dragon, No, I am a (give other necessary names, not all signs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EAD67-9981-4348-BAC2-12A9BDF796FD}" type="slidenum">
              <a:rPr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Do you like firecrackers? Yes, I like firecrackers. No, I don’t like firecrackers. When (what date)</a:t>
            </a:r>
            <a:r>
              <a:rPr lang="en-US" baseline="0"/>
              <a:t> do we use firecracker? July 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EAD67-9981-4348-BAC2-12A9BDF796FD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Are you afraid</a:t>
            </a:r>
            <a:r>
              <a:rPr lang="en-US" baseline="0"/>
              <a:t> of (red), blue (any other colors they have learned. I am afraid, I am not afraid.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EAD67-9981-4348-BAC2-12A9BDF796FD}" type="slidenum">
              <a:rPr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/>
              <a:t>Do</a:t>
            </a:r>
            <a:r>
              <a:rPr lang="en-US" baseline="0"/>
              <a:t> you get money for Chinese new year? Do you get money for your birthday, Christmas, etc? Yes, no.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0EAD67-9981-4348-BAC2-12A9BDF796FD}" type="slidenum">
              <a:rPr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08409-B748-9E46-A47E-8D5DEBCDFCA5}" type="datetimeFigureOut">
              <a:rPr lang="en-US"/>
              <a:pPr/>
              <a:t>1/24/12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271FD-B600-3441-9EA8-037F4881772A}" type="slidenum">
              <a:rPr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9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41867"/>
            <a:ext cx="7772400" cy="1470025"/>
          </a:xfrm>
        </p:spPr>
        <p:txBody>
          <a:bodyPr/>
          <a:lstStyle/>
          <a:p>
            <a:r>
              <a:rPr lang="en-US"/>
              <a:t>Happy New Year!</a:t>
            </a:r>
            <a:br>
              <a:rPr lang="en-US"/>
            </a:br>
            <a:r>
              <a:rPr lang="en-US"/>
              <a:t>January 23, 2012</a:t>
            </a:r>
          </a:p>
        </p:txBody>
      </p:sp>
      <p:pic>
        <p:nvPicPr>
          <p:cNvPr id="5" name="Picture 4" descr="2012_year_of_the_dragon_by_yuginalakitt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022" y="2599267"/>
            <a:ext cx="5284999" cy="3557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orn_year_of_the_dragon_2012_baby_t_shirt-p235593360743038770z8nxt_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921" y="1694536"/>
            <a:ext cx="4261104" cy="4261104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you a dragon?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788260" y="2174875"/>
            <a:ext cx="4041775" cy="3951288"/>
          </a:xfrm>
        </p:spPr>
        <p:txBody>
          <a:bodyPr>
            <a:normAutofit/>
          </a:bodyPr>
          <a:lstStyle/>
          <a:p>
            <a:r>
              <a:rPr lang="en-US"/>
              <a:t>2/9/1940 — 1/26/1941</a:t>
            </a:r>
          </a:p>
          <a:p>
            <a:r>
              <a:rPr lang="en-US"/>
              <a:t>1/27/1952 — 2/13/1953</a:t>
            </a:r>
            <a:endParaRPr lang="en-US" smtClean="0"/>
          </a:p>
          <a:p>
            <a:r>
              <a:rPr lang="en-US" smtClean="0"/>
              <a:t>2/13/1964 — 2/01/1965</a:t>
            </a:r>
          </a:p>
          <a:p>
            <a:r>
              <a:rPr lang="en-US" smtClean="0"/>
              <a:t>1/31/1976 — 2/17/1977</a:t>
            </a:r>
          </a:p>
          <a:p>
            <a:r>
              <a:rPr lang="en-US" smtClean="0"/>
              <a:t>2/17/1988 — 2/05/1989</a:t>
            </a:r>
          </a:p>
          <a:p>
            <a:r>
              <a:rPr lang="en-US" smtClean="0"/>
              <a:t>2/05/2000 — 1/23/2001</a:t>
            </a:r>
          </a:p>
          <a:p>
            <a:r>
              <a:rPr lang="en-US" smtClean="0"/>
              <a:t>1/23/2012 — 2/09/2013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Nian monster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/>
              <a:t>One day Nian                        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visited a house                                 in a village.  </a:t>
            </a:r>
          </a:p>
        </p:txBody>
      </p:sp>
      <p:pic>
        <p:nvPicPr>
          <p:cNvPr id="9" name="Picture 8" descr="4d7d9ac997e4ca36d7b3e9e23e2f531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200" y="1417638"/>
            <a:ext cx="2673843" cy="2002536"/>
          </a:xfrm>
          <a:prstGeom prst="rect">
            <a:avLst/>
          </a:prstGeom>
        </p:spPr>
      </p:pic>
      <p:pic>
        <p:nvPicPr>
          <p:cNvPr id="10" name="Picture 9" descr="4583_xidi0904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422" y="3600450"/>
            <a:ext cx="2286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61273" y="982254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/>
              <a:t>An old man decorated the house with red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banners                     wore a red robe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and exploded                      firecrackers.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             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</p:txBody>
      </p:sp>
      <p:pic>
        <p:nvPicPr>
          <p:cNvPr id="11" name="Picture 10" descr="chinese_firecrack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671" y="4287920"/>
            <a:ext cx="1408176" cy="2112264"/>
          </a:xfrm>
          <a:prstGeom prst="rect">
            <a:avLst/>
          </a:prstGeom>
        </p:spPr>
      </p:pic>
      <p:pic>
        <p:nvPicPr>
          <p:cNvPr id="12" name="Picture 11" descr="images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876" y="2043024"/>
            <a:ext cx="1727335" cy="1911096"/>
          </a:xfrm>
          <a:prstGeom prst="rect">
            <a:avLst/>
          </a:prstGeom>
        </p:spPr>
      </p:pic>
      <p:pic>
        <p:nvPicPr>
          <p:cNvPr id="13" name="Picture 12" descr="shanghai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6888" y="2253084"/>
            <a:ext cx="18288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61273" y="982254"/>
            <a:ext cx="8229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/>
              <a:t>The monster was afraid of the color                    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red. He was afraid of the                     and he was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afraid of the                          .  He was also 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/>
              <a:t>afraid of              . </a:t>
            </a:r>
          </a:p>
          <a:p>
            <a:pPr marL="0" indent="0"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             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</p:txBody>
      </p:sp>
      <p:pic>
        <p:nvPicPr>
          <p:cNvPr id="11" name="Picture 10" descr="chinese_firecrack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3688" y="4414990"/>
            <a:ext cx="920496" cy="1380744"/>
          </a:xfrm>
          <a:prstGeom prst="rect">
            <a:avLst/>
          </a:prstGeom>
        </p:spPr>
      </p:pic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3968" y="679863"/>
            <a:ext cx="1024452" cy="1307592"/>
          </a:xfrm>
          <a:prstGeom prst="rect">
            <a:avLst/>
          </a:prstGeom>
        </p:spPr>
      </p:pic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9178" y="1802657"/>
            <a:ext cx="1231448" cy="1362456"/>
          </a:xfrm>
          <a:prstGeom prst="rect">
            <a:avLst/>
          </a:prstGeom>
        </p:spPr>
      </p:pic>
      <p:pic>
        <p:nvPicPr>
          <p:cNvPr id="9" name="Picture 8" descr="shanghai3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35956" y="2932075"/>
            <a:ext cx="2015245" cy="1344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0988" y="101211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/>
              <a:t>The monster                           ran away and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the new year arrived.  </a:t>
            </a:r>
          </a:p>
        </p:txBody>
      </p:sp>
      <p:pic>
        <p:nvPicPr>
          <p:cNvPr id="6" name="Picture 5" descr="4d7d9ac997e4ca36d7b3e9e23e2f531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7" y="229157"/>
            <a:ext cx="2011680" cy="2011680"/>
          </a:xfrm>
          <a:prstGeom prst="rect">
            <a:avLst/>
          </a:prstGeom>
        </p:spPr>
      </p:pic>
      <p:pic>
        <p:nvPicPr>
          <p:cNvPr id="8" name="Picture 7" descr="chinese-new-year-nagasaki-0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1506" y="2505521"/>
            <a:ext cx="4159082" cy="2724912"/>
          </a:xfrm>
          <a:prstGeom prst="rect">
            <a:avLst/>
          </a:prstGeom>
        </p:spPr>
      </p:pic>
      <p:pic>
        <p:nvPicPr>
          <p:cNvPr id="7" name="Picture 6" descr="12animals-chinese-astrology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618" y="3387279"/>
            <a:ext cx="3336564" cy="3319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70988" y="101211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/>
              <a:t>Today children                                   often receive </a:t>
            </a:r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/>
          </a:p>
          <a:p>
            <a:pPr>
              <a:buNone/>
            </a:pPr>
            <a:r>
              <a:rPr lang="en-US"/>
              <a:t>                                       </a:t>
            </a:r>
          </a:p>
          <a:p>
            <a:pPr>
              <a:buNone/>
            </a:pPr>
            <a:r>
              <a:rPr lang="en-US"/>
              <a:t>						      red envelopes with </a:t>
            </a:r>
          </a:p>
        </p:txBody>
      </p:sp>
      <p:pic>
        <p:nvPicPr>
          <p:cNvPr id="7" name="Picture 6" descr="chinese-new-year-2-dragon-lays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278" y="2614049"/>
            <a:ext cx="2290745" cy="1655064"/>
          </a:xfrm>
          <a:prstGeom prst="rect">
            <a:avLst/>
          </a:prstGeom>
        </p:spPr>
      </p:pic>
      <p:pic>
        <p:nvPicPr>
          <p:cNvPr id="9" name="Picture 8" descr="kid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0937" y="556649"/>
            <a:ext cx="2707103" cy="2057400"/>
          </a:xfrm>
          <a:prstGeom prst="rect">
            <a:avLst/>
          </a:prstGeom>
        </p:spPr>
      </p:pic>
      <p:pic>
        <p:nvPicPr>
          <p:cNvPr id="10" name="Picture 9" descr="chinese-red-envelop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7925" y="2928931"/>
            <a:ext cx="1709928" cy="1709928"/>
          </a:xfrm>
          <a:prstGeom prst="rect">
            <a:avLst/>
          </a:prstGeom>
        </p:spPr>
      </p:pic>
      <p:pic>
        <p:nvPicPr>
          <p:cNvPr id="11" name="Picture 10" descr="large_673_9122035b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6009" y="4009960"/>
            <a:ext cx="2103120" cy="2103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335</Words>
  <Application>Microsoft Macintosh PowerPoint</Application>
  <PresentationFormat>On-screen Show (4:3)</PresentationFormat>
  <Paragraphs>65</Paragraphs>
  <Slides>7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Happy New Year! January 23, 2012</vt:lpstr>
      <vt:lpstr>Are you a dragon?</vt:lpstr>
      <vt:lpstr>Nian monster</vt:lpstr>
      <vt:lpstr>Slide 4</vt:lpstr>
      <vt:lpstr>Slide 5</vt:lpstr>
      <vt:lpstr>Slide 6</vt:lpstr>
      <vt:lpstr>Slide 7</vt:lpstr>
    </vt:vector>
  </TitlesOfParts>
  <Company>Educational Consultant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Celebrate The Chinese New Year </dc:title>
  <dc:creator>Laura Terrill</dc:creator>
  <cp:lastModifiedBy>Laura Terrill</cp:lastModifiedBy>
  <cp:revision>4</cp:revision>
  <dcterms:created xsi:type="dcterms:W3CDTF">2012-01-24T15:28:40Z</dcterms:created>
  <dcterms:modified xsi:type="dcterms:W3CDTF">2012-01-24T15:32:12Z</dcterms:modified>
</cp:coreProperties>
</file>